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erverZoom="154036" saveSubsetFonts="1">
  <p:sldMasterIdLst>
    <p:sldMasterId id="2147483783" r:id="rId1"/>
  </p:sldMasterIdLst>
  <p:sldIdLst>
    <p:sldId id="257" r:id="rId2"/>
    <p:sldId id="258" r:id="rId3"/>
  </p:sldIdLst>
  <p:sldSz cx="9144000" cy="6858000" type="screen4x3"/>
  <p:notesSz cx="6888163" cy="100203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642"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4500"/>
            </a:lvl1pPr>
          </a:lstStyle>
          <a:p>
            <a:r>
              <a:rPr lang="ru-RU" smtClean="0"/>
              <a:t>Образец заголовка</a:t>
            </a:r>
            <a:endParaRPr lang="ru-RU"/>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E5697EA4-CA7D-4152-842B-A5F9D65A211A}" type="slidenum">
              <a:rPr lang="ru-RU" smtClean="0"/>
              <a:pPr>
                <a:defRPr/>
              </a:pPr>
              <a:t>‹#›</a:t>
            </a:fld>
            <a:endParaRPr lang="ru-RU"/>
          </a:p>
        </p:txBody>
      </p:sp>
    </p:spTree>
    <p:extLst>
      <p:ext uri="{BB962C8B-B14F-4D97-AF65-F5344CB8AC3E}">
        <p14:creationId xmlns:p14="http://schemas.microsoft.com/office/powerpoint/2010/main" val="11709353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00E8C21B-B199-49DC-8D4E-666B83D68462}" type="slidenum">
              <a:rPr lang="ru-RU" smtClean="0"/>
              <a:pPr>
                <a:defRPr/>
              </a:pPr>
              <a:t>‹#›</a:t>
            </a:fld>
            <a:endParaRPr lang="ru-RU"/>
          </a:p>
        </p:txBody>
      </p:sp>
    </p:spTree>
    <p:extLst>
      <p:ext uri="{BB962C8B-B14F-4D97-AF65-F5344CB8AC3E}">
        <p14:creationId xmlns:p14="http://schemas.microsoft.com/office/powerpoint/2010/main" val="3394456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5" y="365125"/>
            <a:ext cx="1971675"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C6F25B00-037E-44B9-A347-1E0D2BD0169D}" type="slidenum">
              <a:rPr lang="ru-RU" smtClean="0"/>
              <a:pPr>
                <a:defRPr/>
              </a:pPr>
              <a:t>‹#›</a:t>
            </a:fld>
            <a:endParaRPr lang="ru-RU"/>
          </a:p>
        </p:txBody>
      </p:sp>
    </p:spTree>
    <p:extLst>
      <p:ext uri="{BB962C8B-B14F-4D97-AF65-F5344CB8AC3E}">
        <p14:creationId xmlns:p14="http://schemas.microsoft.com/office/powerpoint/2010/main" val="3286656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B7B386FB-4001-429B-8B4F-DDCE5D907CC6}" type="slidenum">
              <a:rPr lang="ru-RU" smtClean="0"/>
              <a:pPr>
                <a:defRPr/>
              </a:pPr>
              <a:t>‹#›</a:t>
            </a:fld>
            <a:endParaRPr lang="ru-RU"/>
          </a:p>
        </p:txBody>
      </p:sp>
    </p:spTree>
    <p:extLst>
      <p:ext uri="{BB962C8B-B14F-4D97-AF65-F5344CB8AC3E}">
        <p14:creationId xmlns:p14="http://schemas.microsoft.com/office/powerpoint/2010/main" val="1130837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9"/>
            <a:ext cx="7886700" cy="2852737"/>
          </a:xfrm>
        </p:spPr>
        <p:txBody>
          <a:bodyPr anchor="b"/>
          <a:lstStyle>
            <a:lvl1pPr>
              <a:defRPr sz="4500"/>
            </a:lvl1pPr>
          </a:lstStyle>
          <a:p>
            <a:r>
              <a:rPr lang="ru-RU" smtClean="0"/>
              <a:t>Образец заголовка</a:t>
            </a:r>
            <a:endParaRPr lang="ru-RU"/>
          </a:p>
        </p:txBody>
      </p:sp>
      <p:sp>
        <p:nvSpPr>
          <p:cNvPr id="3" name="Текст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72668AA2-9E23-41F6-B05D-17F9E095F0ED}" type="slidenum">
              <a:rPr lang="ru-RU" smtClean="0"/>
              <a:pPr>
                <a:defRPr/>
              </a:pPr>
              <a:t>‹#›</a:t>
            </a:fld>
            <a:endParaRPr lang="ru-RU"/>
          </a:p>
        </p:txBody>
      </p:sp>
    </p:spTree>
    <p:extLst>
      <p:ext uri="{BB962C8B-B14F-4D97-AF65-F5344CB8AC3E}">
        <p14:creationId xmlns:p14="http://schemas.microsoft.com/office/powerpoint/2010/main" val="1611353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pPr>
              <a:defRPr/>
            </a:pPr>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291216E2-4110-4AF4-ABE4-5023EE641D2C}" type="slidenum">
              <a:rPr lang="ru-RU" smtClean="0"/>
              <a:pPr>
                <a:defRPr/>
              </a:pPr>
              <a:t>‹#›</a:t>
            </a:fld>
            <a:endParaRPr lang="ru-RU"/>
          </a:p>
        </p:txBody>
      </p:sp>
    </p:spTree>
    <p:extLst>
      <p:ext uri="{BB962C8B-B14F-4D97-AF65-F5344CB8AC3E}">
        <p14:creationId xmlns:p14="http://schemas.microsoft.com/office/powerpoint/2010/main" val="2041244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6"/>
            <a:ext cx="78867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6" name="Объект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pPr>
              <a:defRPr/>
            </a:pPr>
            <a:endParaRPr lang="ru-RU"/>
          </a:p>
        </p:txBody>
      </p:sp>
      <p:sp>
        <p:nvSpPr>
          <p:cNvPr id="8" name="Нижний колонтитул 7"/>
          <p:cNvSpPr>
            <a:spLocks noGrp="1"/>
          </p:cNvSpPr>
          <p:nvPr>
            <p:ph type="ftr" sz="quarter" idx="11"/>
          </p:nvPr>
        </p:nvSpPr>
        <p:spPr/>
        <p:txBody>
          <a:bodyPr/>
          <a:lstStyle/>
          <a:p>
            <a:pPr>
              <a:defRPr/>
            </a:pPr>
            <a:endParaRPr lang="ru-RU"/>
          </a:p>
        </p:txBody>
      </p:sp>
      <p:sp>
        <p:nvSpPr>
          <p:cNvPr id="9" name="Номер слайда 8"/>
          <p:cNvSpPr>
            <a:spLocks noGrp="1"/>
          </p:cNvSpPr>
          <p:nvPr>
            <p:ph type="sldNum" sz="quarter" idx="12"/>
          </p:nvPr>
        </p:nvSpPr>
        <p:spPr/>
        <p:txBody>
          <a:bodyPr/>
          <a:lstStyle/>
          <a:p>
            <a:pPr>
              <a:defRPr/>
            </a:pPr>
            <a:fld id="{DDB57ECA-7526-4130-A71D-91B5539AF1F4}" type="slidenum">
              <a:rPr lang="ru-RU" smtClean="0"/>
              <a:pPr>
                <a:defRPr/>
              </a:pPr>
              <a:t>‹#›</a:t>
            </a:fld>
            <a:endParaRPr lang="ru-RU"/>
          </a:p>
        </p:txBody>
      </p:sp>
    </p:spTree>
    <p:extLst>
      <p:ext uri="{BB962C8B-B14F-4D97-AF65-F5344CB8AC3E}">
        <p14:creationId xmlns:p14="http://schemas.microsoft.com/office/powerpoint/2010/main" val="1452184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pPr>
              <a:defRPr/>
            </a:pPr>
            <a:endParaRPr lang="ru-RU"/>
          </a:p>
        </p:txBody>
      </p:sp>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A0869E9C-3EC4-402F-A9BE-7681F8D871DB}" type="slidenum">
              <a:rPr lang="ru-RU" smtClean="0"/>
              <a:pPr>
                <a:defRPr/>
              </a:pPr>
              <a:t>‹#›</a:t>
            </a:fld>
            <a:endParaRPr lang="ru-RU"/>
          </a:p>
        </p:txBody>
      </p:sp>
    </p:spTree>
    <p:extLst>
      <p:ext uri="{BB962C8B-B14F-4D97-AF65-F5344CB8AC3E}">
        <p14:creationId xmlns:p14="http://schemas.microsoft.com/office/powerpoint/2010/main" val="41678530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a:defRPr/>
            </a:pPr>
            <a:endParaRPr lang="ru-RU"/>
          </a:p>
        </p:txBody>
      </p:sp>
      <p:sp>
        <p:nvSpPr>
          <p:cNvPr id="3" name="Нижний колонтитул 2"/>
          <p:cNvSpPr>
            <a:spLocks noGrp="1"/>
          </p:cNvSpPr>
          <p:nvPr>
            <p:ph type="ftr" sz="quarter" idx="11"/>
          </p:nvPr>
        </p:nvSpPr>
        <p:spPr/>
        <p:txBody>
          <a:bodyPr/>
          <a:lstStyle/>
          <a:p>
            <a:pPr>
              <a:defRPr/>
            </a:pPr>
            <a:endParaRPr lang="ru-RU"/>
          </a:p>
        </p:txBody>
      </p:sp>
      <p:sp>
        <p:nvSpPr>
          <p:cNvPr id="4" name="Номер слайда 3"/>
          <p:cNvSpPr>
            <a:spLocks noGrp="1"/>
          </p:cNvSpPr>
          <p:nvPr>
            <p:ph type="sldNum" sz="quarter" idx="12"/>
          </p:nvPr>
        </p:nvSpPr>
        <p:spPr/>
        <p:txBody>
          <a:bodyPr/>
          <a:lstStyle/>
          <a:p>
            <a:pPr>
              <a:defRPr/>
            </a:pPr>
            <a:fld id="{09887027-2D1B-4EDC-926C-3458F59CD14E}" type="slidenum">
              <a:rPr lang="ru-RU" smtClean="0"/>
              <a:pPr>
                <a:defRPr/>
              </a:pPr>
              <a:t>‹#›</a:t>
            </a:fld>
            <a:endParaRPr lang="ru-RU"/>
          </a:p>
        </p:txBody>
      </p:sp>
    </p:spTree>
    <p:extLst>
      <p:ext uri="{BB962C8B-B14F-4D97-AF65-F5344CB8AC3E}">
        <p14:creationId xmlns:p14="http://schemas.microsoft.com/office/powerpoint/2010/main" val="550954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ru-RU"/>
          </a:p>
        </p:txBody>
      </p:sp>
      <p:sp>
        <p:nvSpPr>
          <p:cNvPr id="3" name="Объект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Дата 4"/>
          <p:cNvSpPr>
            <a:spLocks noGrp="1"/>
          </p:cNvSpPr>
          <p:nvPr>
            <p:ph type="dt" sz="half" idx="10"/>
          </p:nvPr>
        </p:nvSpPr>
        <p:spPr/>
        <p:txBody>
          <a:bodyPr/>
          <a:lstStyle/>
          <a:p>
            <a:pPr>
              <a:defRPr/>
            </a:pPr>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AAC46506-51EC-45D5-BFC4-85CF33CB9B8E}" type="slidenum">
              <a:rPr lang="ru-RU" smtClean="0"/>
              <a:pPr>
                <a:defRPr/>
              </a:pPr>
              <a:t>‹#›</a:t>
            </a:fld>
            <a:endParaRPr lang="ru-RU"/>
          </a:p>
        </p:txBody>
      </p:sp>
    </p:spTree>
    <p:extLst>
      <p:ext uri="{BB962C8B-B14F-4D97-AF65-F5344CB8AC3E}">
        <p14:creationId xmlns:p14="http://schemas.microsoft.com/office/powerpoint/2010/main" val="1111428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ru-RU"/>
          </a:p>
        </p:txBody>
      </p:sp>
      <p:sp>
        <p:nvSpPr>
          <p:cNvPr id="3" name="Рисунок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Дата 4"/>
          <p:cNvSpPr>
            <a:spLocks noGrp="1"/>
          </p:cNvSpPr>
          <p:nvPr>
            <p:ph type="dt" sz="half" idx="10"/>
          </p:nvPr>
        </p:nvSpPr>
        <p:spPr/>
        <p:txBody>
          <a:bodyPr/>
          <a:lstStyle/>
          <a:p>
            <a:pPr>
              <a:defRPr/>
            </a:pPr>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A8C4573E-FECA-4920-8903-598861686385}" type="slidenum">
              <a:rPr lang="ru-RU" smtClean="0"/>
              <a:pPr>
                <a:defRPr/>
              </a:pPr>
              <a:t>‹#›</a:t>
            </a:fld>
            <a:endParaRPr lang="ru-RU"/>
          </a:p>
        </p:txBody>
      </p:sp>
    </p:spTree>
    <p:extLst>
      <p:ext uri="{BB962C8B-B14F-4D97-AF65-F5344CB8AC3E}">
        <p14:creationId xmlns:p14="http://schemas.microsoft.com/office/powerpoint/2010/main" val="1407662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ru-RU"/>
          </a:p>
        </p:txBody>
      </p:sp>
      <p:sp>
        <p:nvSpPr>
          <p:cNvPr id="5" name="Нижний колонтитул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ru-RU"/>
          </a:p>
        </p:txBody>
      </p:sp>
      <p:sp>
        <p:nvSpPr>
          <p:cNvPr id="6" name="Номер слайда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0B7AFDE1-146C-4E30-BF11-B840E3EBC77D}" type="slidenum">
              <a:rPr lang="ru-RU" smtClean="0"/>
              <a:pPr>
                <a:defRPr/>
              </a:pPr>
              <a:t>‹#›</a:t>
            </a:fld>
            <a:endParaRPr lang="ru-RU"/>
          </a:p>
        </p:txBody>
      </p:sp>
    </p:spTree>
    <p:extLst>
      <p:ext uri="{BB962C8B-B14F-4D97-AF65-F5344CB8AC3E}">
        <p14:creationId xmlns:p14="http://schemas.microsoft.com/office/powerpoint/2010/main" val="2878494131"/>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8.png"/><Relationship Id="rId18" Type="http://schemas.openxmlformats.org/officeDocument/2006/relationships/image" Target="../media/image13.png"/><Relationship Id="rId3" Type="http://schemas.openxmlformats.org/officeDocument/2006/relationships/audio" Target="Zvuk_-_nepravilnyj_otvet_(iPlayer.fm).mp3" TargetMode="External"/><Relationship Id="rId7" Type="http://schemas.openxmlformats.org/officeDocument/2006/relationships/image" Target="../media/image2.jpeg"/><Relationship Id="rId12" Type="http://schemas.openxmlformats.org/officeDocument/2006/relationships/image" Target="../media/image7.png"/><Relationship Id="rId17" Type="http://schemas.openxmlformats.org/officeDocument/2006/relationships/image" Target="../media/image12.png"/><Relationship Id="rId2" Type="http://schemas.openxmlformats.org/officeDocument/2006/relationships/audio" Target="file:///C:\Users\User\Downloads\Desktop\&#1048;&#1075;&#1088;&#1099;\Zvuk_-_nepravilnyj_otvet_(iPlayer.fm).mp3" TargetMode="External"/><Relationship Id="rId16" Type="http://schemas.openxmlformats.org/officeDocument/2006/relationships/image" Target="../media/image11.png"/><Relationship Id="rId1" Type="http://schemas.microsoft.com/office/2007/relationships/media" Target="file:///C:\Users\User\Downloads\Desktop\&#1048;&#1075;&#1088;&#1099;\Zvuk_-_nepravilnyj_otvet_(iPlayer.fm).mp3" TargetMode="External"/><Relationship Id="rId6" Type="http://schemas.openxmlformats.org/officeDocument/2006/relationships/slideLayout" Target="../slideLayouts/slideLayout2.xml"/><Relationship Id="rId11" Type="http://schemas.openxmlformats.org/officeDocument/2006/relationships/image" Target="../media/image6.png"/><Relationship Id="rId5" Type="http://schemas.openxmlformats.org/officeDocument/2006/relationships/audio" Target="file:///C:\Users\User\Downloads\Desktop\&#1048;&#1075;&#1088;&#1099;\Zvuk_-_Ne_pravilnyj_otvet_(iPlayer.fm).mp3" TargetMode="External"/><Relationship Id="rId15" Type="http://schemas.openxmlformats.org/officeDocument/2006/relationships/image" Target="../media/image10.png"/><Relationship Id="rId10" Type="http://schemas.openxmlformats.org/officeDocument/2006/relationships/image" Target="../media/image5.png"/><Relationship Id="rId19" Type="http://schemas.openxmlformats.org/officeDocument/2006/relationships/image" Target="../media/image14.gif"/><Relationship Id="rId4" Type="http://schemas.microsoft.com/office/2007/relationships/media" Target="file:///C:\Users\User\Downloads\Desktop\&#1048;&#1075;&#1088;&#1099;\Zvuk_-_Ne_pravilnyj_otvet_(iPlayer.fm).mp3" TargetMode="External"/><Relationship Id="rId9" Type="http://schemas.openxmlformats.org/officeDocument/2006/relationships/image" Target="../media/image4.png"/><Relationship Id="rId1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idx="1"/>
          </p:nvPr>
        </p:nvSpPr>
        <p:spPr>
          <a:xfrm>
            <a:off x="611188" y="0"/>
            <a:ext cx="8229600" cy="5794375"/>
          </a:xfrm>
        </p:spPr>
        <p:txBody>
          <a:bodyPr>
            <a:normAutofit/>
          </a:bodyPr>
          <a:lstStyle/>
          <a:p>
            <a:pPr algn="ctr" eaLnBrk="1" hangingPunct="1">
              <a:lnSpc>
                <a:spcPct val="80000"/>
              </a:lnSpc>
              <a:buFontTx/>
              <a:buNone/>
            </a:pPr>
            <a:r>
              <a:rPr lang="ru-RU" sz="1600" dirty="0" smtClean="0">
                <a:latin typeface="Times New Roman" pitchFamily="18" charset="0"/>
              </a:rPr>
              <a:t> </a:t>
            </a:r>
            <a:r>
              <a:rPr lang="ru-RU" sz="1800" dirty="0" smtClean="0">
                <a:latin typeface="Times New Roman" pitchFamily="18" charset="0"/>
              </a:rPr>
              <a:t>   </a:t>
            </a:r>
            <a:r>
              <a:rPr lang="ru-RU" sz="1800" dirty="0" smtClean="0"/>
              <a:t> </a:t>
            </a:r>
            <a:r>
              <a:rPr lang="ru-RU" b="1" dirty="0" smtClean="0"/>
              <a:t>Интерактивная развивающая игра</a:t>
            </a:r>
          </a:p>
          <a:p>
            <a:pPr algn="ctr" eaLnBrk="1" hangingPunct="1">
              <a:lnSpc>
                <a:spcPct val="80000"/>
              </a:lnSpc>
            </a:pPr>
            <a:endParaRPr lang="ru-RU" sz="1800" b="1" dirty="0" smtClean="0"/>
          </a:p>
          <a:p>
            <a:pPr algn="ctr" eaLnBrk="1" hangingPunct="1">
              <a:lnSpc>
                <a:spcPct val="80000"/>
              </a:lnSpc>
              <a:buFontTx/>
              <a:buNone/>
            </a:pPr>
            <a:r>
              <a:rPr lang="ru-RU" sz="1800" b="1" dirty="0" smtClean="0"/>
              <a:t>  </a:t>
            </a:r>
            <a:r>
              <a:rPr lang="ru-RU" sz="2800" b="1" u="sng" dirty="0" smtClean="0"/>
              <a:t>«Узоры на юрте»</a:t>
            </a:r>
          </a:p>
          <a:p>
            <a:pPr eaLnBrk="1" hangingPunct="1">
              <a:lnSpc>
                <a:spcPct val="80000"/>
              </a:lnSpc>
              <a:buFontTx/>
              <a:buNone/>
            </a:pPr>
            <a:endParaRPr lang="ru-RU" sz="2800" b="1" dirty="0" smtClean="0"/>
          </a:p>
          <a:p>
            <a:pPr eaLnBrk="1" hangingPunct="1">
              <a:lnSpc>
                <a:spcPct val="80000"/>
              </a:lnSpc>
              <a:buFontTx/>
              <a:buNone/>
            </a:pPr>
            <a:r>
              <a:rPr lang="ru-RU" sz="1800" b="1" dirty="0" smtClean="0"/>
              <a:t>Цель: </a:t>
            </a:r>
            <a:r>
              <a:rPr lang="ru-RU" sz="1800" dirty="0" smtClean="0"/>
              <a:t>Продолжать знакомить детей с особенностями летнего жилища башкир и с особенностями оформления мужской и женской половины «Юрты». Расширять представления детей о элементах башкирского орнамента, называть и различать их.</a:t>
            </a:r>
          </a:p>
          <a:p>
            <a:pPr eaLnBrk="1" hangingPunct="1">
              <a:lnSpc>
                <a:spcPct val="80000"/>
              </a:lnSpc>
              <a:buFontTx/>
              <a:buNone/>
            </a:pPr>
            <a:r>
              <a:rPr lang="ru-RU" sz="1800" dirty="0" smtClean="0"/>
              <a:t>Развивать внимание, речь, воображение, память. Воспитывать желание вносить красоту в окружающий мир.</a:t>
            </a:r>
            <a:endParaRPr lang="ru-RU" sz="1800" b="1" dirty="0" smtClean="0"/>
          </a:p>
          <a:p>
            <a:pPr eaLnBrk="1" hangingPunct="1">
              <a:lnSpc>
                <a:spcPct val="80000"/>
              </a:lnSpc>
              <a:buFontTx/>
              <a:buNone/>
            </a:pPr>
            <a:r>
              <a:rPr lang="ru-RU" sz="1800" b="1" dirty="0" smtClean="0"/>
              <a:t>Описание игры: </a:t>
            </a:r>
            <a:r>
              <a:rPr lang="ru-RU" sz="1800" dirty="0" smtClean="0"/>
              <a:t>Рассматривается картинка юрты. Внизу картинки, на выбор шесть различных узоров. Нужно выбрать из них те, которых на юрте нет. Выбор производится путем нажатия мышкой на нужный узор, если все выполнишь правильно, открой коробку, щелкнув по ней мышкой. </a:t>
            </a:r>
            <a:endParaRPr lang="ru-RU" sz="1800" b="1" dirty="0" smtClean="0"/>
          </a:p>
          <a:p>
            <a:pPr eaLnBrk="1" hangingPunct="1">
              <a:lnSpc>
                <a:spcPct val="80000"/>
              </a:lnSpc>
              <a:buFontTx/>
              <a:buNone/>
            </a:pPr>
            <a:r>
              <a:rPr lang="ru-RU" sz="1800" b="1" dirty="0" smtClean="0"/>
              <a:t>Варианты игры:</a:t>
            </a:r>
          </a:p>
          <a:p>
            <a:pPr eaLnBrk="1" hangingPunct="1">
              <a:lnSpc>
                <a:spcPct val="80000"/>
              </a:lnSpc>
              <a:buFontTx/>
              <a:buNone/>
            </a:pPr>
            <a:r>
              <a:rPr lang="ru-RU" sz="1800" b="1" dirty="0" smtClean="0"/>
              <a:t>Первый вариант: </a:t>
            </a:r>
            <a:r>
              <a:rPr lang="ru-RU" sz="1800" dirty="0" smtClean="0"/>
              <a:t>Дети внимательно рассматривают элементы орнамента и называют их.</a:t>
            </a:r>
            <a:endParaRPr lang="ru-RU" sz="1800" b="1" dirty="0" smtClean="0"/>
          </a:p>
          <a:p>
            <a:pPr eaLnBrk="1" hangingPunct="1">
              <a:lnSpc>
                <a:spcPct val="80000"/>
              </a:lnSpc>
              <a:buFontTx/>
              <a:buNone/>
            </a:pPr>
            <a:r>
              <a:rPr lang="ru-RU" sz="1800" b="1" dirty="0" smtClean="0"/>
              <a:t>Второй вариант:</a:t>
            </a:r>
            <a:r>
              <a:rPr lang="ru-RU" sz="1800" dirty="0" smtClean="0"/>
              <a:t> Дети из шести элементов орнамента выбирают только те, которых нет на юрте.</a:t>
            </a:r>
          </a:p>
          <a:p>
            <a:pPr eaLnBrk="1" hangingPunct="1">
              <a:lnSpc>
                <a:spcPct val="80000"/>
              </a:lnSpc>
              <a:buFontTx/>
              <a:buNone/>
            </a:pPr>
            <a:r>
              <a:rPr lang="ru-RU" sz="1800" dirty="0" smtClean="0"/>
              <a:t>Предлагается играть индивидуально, с подгруппой или с парами с 6 лет.</a:t>
            </a:r>
          </a:p>
        </p:txBody>
      </p:sp>
      <p:pic>
        <p:nvPicPr>
          <p:cNvPr id="2051" name="Picture 3" descr="3415987_imzalamak-yukarı-ok-ikon-parlak-mavi">
            <a:hlinkClick r:id="" action="ppaction://hlinkshowjump?jump=nextslide"/>
          </p:cNvPr>
          <p:cNvPicPr>
            <a:picLocks noChangeAspect="1" noChangeArrowheads="1"/>
          </p:cNvPicPr>
          <p:nvPr/>
        </p:nvPicPr>
        <p:blipFill>
          <a:blip r:embed="rId2" cstate="print"/>
          <a:srcRect/>
          <a:stretch>
            <a:fillRect/>
          </a:stretch>
        </p:blipFill>
        <p:spPr bwMode="auto">
          <a:xfrm>
            <a:off x="4211638" y="5734050"/>
            <a:ext cx="876300" cy="9350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descr="f_jurta_20151403122830 (1)"/>
          <p:cNvSpPr>
            <a:spLocks noChangeArrowheads="1"/>
          </p:cNvSpPr>
          <p:nvPr/>
        </p:nvSpPr>
        <p:spPr bwMode="auto">
          <a:xfrm>
            <a:off x="1979613" y="260350"/>
            <a:ext cx="5688012" cy="3168650"/>
          </a:xfrm>
          <a:prstGeom prst="rect">
            <a:avLst/>
          </a:prstGeom>
          <a:blipFill dpi="0" rotWithShape="1">
            <a:blip r:embed="rId7" cstate="print"/>
            <a:srcRect/>
            <a:stretch>
              <a:fillRect/>
            </a:stretch>
          </a:blipFill>
          <a:ln w="9525">
            <a:noFill/>
            <a:miter lim="800000"/>
            <a:headEnd/>
            <a:tailEnd/>
          </a:ln>
        </p:spPr>
        <p:txBody>
          <a:bodyPr wrap="none" anchor="ctr"/>
          <a:lstStyle/>
          <a:p>
            <a:endParaRPr lang="ru-RU"/>
          </a:p>
        </p:txBody>
      </p:sp>
      <p:pic>
        <p:nvPicPr>
          <p:cNvPr id="4105" name="Zvuk_-_nepravilnyj_otvet_(iPlayer.fm).mp3">
            <a:hlinkClick r:id="" action="ppaction://media"/>
          </p:cNvPr>
          <p:cNvPicPr>
            <a:picLocks noChangeAspect="1" noChangeArrowheads="1"/>
          </p:cNvPicPr>
          <p:nvPr>
            <a:audioFile r:link="rId2"/>
            <p:extLst>
              <p:ext uri="{DAA4B4D4-6D71-4841-9C94-3DE7FCFB9230}">
                <p14:media xmlns:p14="http://schemas.microsoft.com/office/powerpoint/2010/main" r:link="rId1"/>
              </p:ext>
            </p:extLst>
          </p:nvPr>
        </p:nvPicPr>
        <p:blipFill>
          <a:blip r:embed="rId8" cstate="print"/>
          <a:srcRect/>
          <a:stretch>
            <a:fillRect/>
          </a:stretch>
        </p:blipFill>
        <p:spPr bwMode="auto">
          <a:xfrm>
            <a:off x="8604250" y="6308725"/>
            <a:ext cx="304800" cy="304800"/>
          </a:xfrm>
          <a:prstGeom prst="rect">
            <a:avLst/>
          </a:prstGeom>
          <a:noFill/>
          <a:ln w="9525">
            <a:noFill/>
            <a:miter lim="800000"/>
            <a:headEnd/>
            <a:tailEnd/>
          </a:ln>
        </p:spPr>
      </p:pic>
      <p:pic>
        <p:nvPicPr>
          <p:cNvPr id="4106" name="Zvuk_-_nepravilnyj_otvet_(iPlayer.fm).mp3">
            <a:hlinkClick r:id="" action="ppaction://media"/>
          </p:cNvPr>
          <p:cNvPicPr>
            <a:picLocks noRot="1" noChangeAspect="1" noChangeArrowheads="1"/>
          </p:cNvPicPr>
          <p:nvPr>
            <a:audioFile r:link="rId3"/>
          </p:nvPr>
        </p:nvPicPr>
        <p:blipFill>
          <a:blip r:embed="rId8" cstate="print"/>
          <a:srcRect/>
          <a:stretch>
            <a:fillRect/>
          </a:stretch>
        </p:blipFill>
        <p:spPr bwMode="auto">
          <a:xfrm>
            <a:off x="8604250" y="6237288"/>
            <a:ext cx="304800" cy="304800"/>
          </a:xfrm>
          <a:prstGeom prst="rect">
            <a:avLst/>
          </a:prstGeom>
          <a:noFill/>
          <a:ln w="9525">
            <a:noFill/>
            <a:miter lim="800000"/>
            <a:headEnd/>
            <a:tailEnd/>
          </a:ln>
        </p:spPr>
      </p:pic>
      <p:pic>
        <p:nvPicPr>
          <p:cNvPr id="4107" name="Zvuk_-_Ne_pravilnyj_otvet_(iPlayer.fm).mp3">
            <a:hlinkClick r:id="" action="ppaction://media"/>
          </p:cNvPr>
          <p:cNvPicPr>
            <a:picLocks noChangeAspect="1" noChangeArrowheads="1"/>
          </p:cNvPicPr>
          <p:nvPr>
            <a:audioFile r:link="rId5"/>
            <p:extLst>
              <p:ext uri="{DAA4B4D4-6D71-4841-9C94-3DE7FCFB9230}">
                <p14:media xmlns:p14="http://schemas.microsoft.com/office/powerpoint/2010/main" r:link="rId4"/>
              </p:ext>
            </p:extLst>
          </p:nvPr>
        </p:nvPicPr>
        <p:blipFill>
          <a:blip r:embed="rId8" cstate="print"/>
          <a:srcRect/>
          <a:stretch>
            <a:fillRect/>
          </a:stretch>
        </p:blipFill>
        <p:spPr bwMode="auto">
          <a:xfrm>
            <a:off x="8604250" y="6237288"/>
            <a:ext cx="304800" cy="304800"/>
          </a:xfrm>
          <a:prstGeom prst="rect">
            <a:avLst/>
          </a:prstGeom>
          <a:noFill/>
          <a:ln w="9525">
            <a:noFill/>
            <a:miter lim="800000"/>
            <a:headEnd/>
            <a:tailEnd/>
          </a:ln>
        </p:spPr>
      </p:pic>
      <p:pic>
        <p:nvPicPr>
          <p:cNvPr id="4108" name="Zvuk_-_Ne_pravilnyj_otvet_(iPlayer.fm).mp3">
            <a:hlinkClick r:id="" action="ppaction://media"/>
          </p:cNvPr>
          <p:cNvPicPr>
            <a:picLocks noChangeAspect="1" noChangeArrowheads="1"/>
          </p:cNvPicPr>
          <p:nvPr>
            <a:audioFile r:link="rId5"/>
            <p:extLst>
              <p:ext uri="{DAA4B4D4-6D71-4841-9C94-3DE7FCFB9230}">
                <p14:media xmlns:p14="http://schemas.microsoft.com/office/powerpoint/2010/main" r:link="rId4"/>
              </p:ext>
            </p:extLst>
          </p:nvPr>
        </p:nvPicPr>
        <p:blipFill>
          <a:blip r:embed="rId8" cstate="print"/>
          <a:srcRect/>
          <a:stretch>
            <a:fillRect/>
          </a:stretch>
        </p:blipFill>
        <p:spPr bwMode="auto">
          <a:xfrm>
            <a:off x="8532813" y="6237288"/>
            <a:ext cx="304800" cy="304800"/>
          </a:xfrm>
          <a:prstGeom prst="rect">
            <a:avLst/>
          </a:prstGeom>
          <a:noFill/>
          <a:ln w="9525">
            <a:noFill/>
            <a:miter lim="800000"/>
            <a:headEnd/>
            <a:tailEnd/>
          </a:ln>
        </p:spPr>
      </p:pic>
      <p:sp>
        <p:nvSpPr>
          <p:cNvPr id="4110" name="Rectangle 14" descr="prazdnik-10"/>
          <p:cNvSpPr>
            <a:spLocks noChangeArrowheads="1"/>
          </p:cNvSpPr>
          <p:nvPr/>
        </p:nvSpPr>
        <p:spPr bwMode="auto">
          <a:xfrm>
            <a:off x="3851275" y="5445125"/>
            <a:ext cx="1223963" cy="1223963"/>
          </a:xfrm>
          <a:prstGeom prst="rect">
            <a:avLst/>
          </a:prstGeom>
          <a:blipFill dpi="0" rotWithShape="1">
            <a:blip r:embed="rId9" cstate="print"/>
            <a:srcRect/>
            <a:stretch>
              <a:fillRect/>
            </a:stretch>
          </a:blipFill>
          <a:ln w="9525">
            <a:noFill/>
            <a:miter lim="800000"/>
            <a:headEnd/>
            <a:tailEnd/>
          </a:ln>
        </p:spPr>
        <p:txBody>
          <a:bodyPr wrap="none" anchor="ctr"/>
          <a:lstStyle/>
          <a:p>
            <a:endParaRPr lang="ru-RU"/>
          </a:p>
        </p:txBody>
      </p:sp>
      <p:sp>
        <p:nvSpPr>
          <p:cNvPr id="1030" name="AutoShape 6" descr="https://cdn.motor1.com/images/mgl/6b34l/s3/pirelli-scorpion-trail-ii-release-first-impressions-.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8" name="Picture 8"/>
          <p:cNvPicPr>
            <a:picLocks noChangeAspect="1" noChangeArrowheads="1"/>
          </p:cNvPicPr>
          <p:nvPr/>
        </p:nvPicPr>
        <p:blipFill>
          <a:blip r:embed="rId10" cstate="print"/>
          <a:srcRect/>
          <a:stretch>
            <a:fillRect/>
          </a:stretch>
        </p:blipFill>
        <p:spPr bwMode="auto">
          <a:xfrm>
            <a:off x="928662" y="3429000"/>
            <a:ext cx="952484" cy="952484"/>
          </a:xfrm>
          <a:prstGeom prst="rect">
            <a:avLst/>
          </a:prstGeom>
          <a:noFill/>
          <a:ln w="9525">
            <a:noFill/>
            <a:miter lim="800000"/>
            <a:headEnd/>
            <a:tailEnd/>
          </a:ln>
          <a:effectLst/>
        </p:spPr>
      </p:pic>
      <p:pic>
        <p:nvPicPr>
          <p:cNvPr id="19" name="Picture 8"/>
          <p:cNvPicPr>
            <a:picLocks noChangeAspect="1" noChangeArrowheads="1"/>
          </p:cNvPicPr>
          <p:nvPr/>
        </p:nvPicPr>
        <p:blipFill>
          <a:blip r:embed="rId11" cstate="print"/>
          <a:srcRect/>
          <a:stretch>
            <a:fillRect/>
          </a:stretch>
        </p:blipFill>
        <p:spPr bwMode="auto">
          <a:xfrm rot="1103998">
            <a:off x="1997170" y="2140055"/>
            <a:ext cx="516977" cy="516977"/>
          </a:xfrm>
          <a:prstGeom prst="rect">
            <a:avLst/>
          </a:prstGeom>
          <a:noFill/>
          <a:ln w="9525">
            <a:noFill/>
            <a:miter lim="800000"/>
            <a:headEnd/>
            <a:tailEnd/>
          </a:ln>
          <a:effectLst/>
        </p:spPr>
      </p:pic>
      <p:pic>
        <p:nvPicPr>
          <p:cNvPr id="20" name="Picture 8"/>
          <p:cNvPicPr>
            <a:picLocks noChangeAspect="1" noChangeArrowheads="1"/>
          </p:cNvPicPr>
          <p:nvPr/>
        </p:nvPicPr>
        <p:blipFill>
          <a:blip r:embed="rId12" cstate="print"/>
          <a:srcRect/>
          <a:stretch>
            <a:fillRect/>
          </a:stretch>
        </p:blipFill>
        <p:spPr bwMode="auto">
          <a:xfrm rot="1103998">
            <a:off x="2428781" y="2285913"/>
            <a:ext cx="539527" cy="539527"/>
          </a:xfrm>
          <a:prstGeom prst="rect">
            <a:avLst/>
          </a:prstGeom>
          <a:noFill/>
          <a:ln w="9525">
            <a:noFill/>
            <a:miter lim="800000"/>
            <a:headEnd/>
            <a:tailEnd/>
          </a:ln>
          <a:effectLst/>
        </p:spPr>
      </p:pic>
      <p:pic>
        <p:nvPicPr>
          <p:cNvPr id="1031" name="Picture 7"/>
          <p:cNvPicPr>
            <a:picLocks noChangeAspect="1" noChangeArrowheads="1"/>
          </p:cNvPicPr>
          <p:nvPr/>
        </p:nvPicPr>
        <p:blipFill>
          <a:blip r:embed="rId13" cstate="print"/>
          <a:srcRect l="8483" r="19409"/>
          <a:stretch>
            <a:fillRect/>
          </a:stretch>
        </p:blipFill>
        <p:spPr bwMode="auto">
          <a:xfrm rot="15611316">
            <a:off x="6099039" y="1988331"/>
            <a:ext cx="598064" cy="1427973"/>
          </a:xfrm>
          <a:prstGeom prst="rect">
            <a:avLst/>
          </a:prstGeom>
          <a:noFill/>
          <a:ln w="9525">
            <a:noFill/>
            <a:miter lim="800000"/>
            <a:headEnd/>
            <a:tailEnd/>
          </a:ln>
          <a:effectLst/>
        </p:spPr>
      </p:pic>
      <p:pic>
        <p:nvPicPr>
          <p:cNvPr id="21" name="Picture 8"/>
          <p:cNvPicPr>
            <a:picLocks noChangeAspect="1" noChangeArrowheads="1"/>
          </p:cNvPicPr>
          <p:nvPr/>
        </p:nvPicPr>
        <p:blipFill>
          <a:blip r:embed="rId12" cstate="print"/>
          <a:srcRect/>
          <a:stretch>
            <a:fillRect/>
          </a:stretch>
        </p:blipFill>
        <p:spPr bwMode="auto">
          <a:xfrm rot="700173">
            <a:off x="2906476" y="2406419"/>
            <a:ext cx="539527" cy="539527"/>
          </a:xfrm>
          <a:prstGeom prst="rect">
            <a:avLst/>
          </a:prstGeom>
          <a:noFill/>
          <a:ln w="9525">
            <a:noFill/>
            <a:miter lim="800000"/>
            <a:headEnd/>
            <a:tailEnd/>
          </a:ln>
          <a:effectLst/>
        </p:spPr>
      </p:pic>
      <p:sp>
        <p:nvSpPr>
          <p:cNvPr id="27" name="AutoShape 6" descr="Безымянный2"/>
          <p:cNvSpPr>
            <a:spLocks noChangeArrowheads="1"/>
          </p:cNvSpPr>
          <p:nvPr/>
        </p:nvSpPr>
        <p:spPr bwMode="auto">
          <a:xfrm>
            <a:off x="857224" y="4857760"/>
            <a:ext cx="1728788" cy="1201738"/>
          </a:xfrm>
          <a:prstGeom prst="roundRect">
            <a:avLst>
              <a:gd name="adj" fmla="val 16667"/>
            </a:avLst>
          </a:prstGeom>
          <a:blipFill dpi="0" rotWithShape="1">
            <a:blip r:embed="rId14" cstate="print"/>
            <a:srcRect/>
            <a:stretch>
              <a:fillRect/>
            </a:stretch>
          </a:blipFill>
          <a:ln w="9525">
            <a:noFill/>
            <a:round/>
            <a:headEnd/>
            <a:tailEnd/>
          </a:ln>
        </p:spPr>
        <p:txBody>
          <a:bodyPr wrap="none" anchor="ctr"/>
          <a:lstStyle/>
          <a:p>
            <a:endParaRPr lang="ru-RU"/>
          </a:p>
        </p:txBody>
      </p:sp>
      <p:sp>
        <p:nvSpPr>
          <p:cNvPr id="28" name="AutoShape 4" descr="9"/>
          <p:cNvSpPr>
            <a:spLocks noChangeArrowheads="1"/>
          </p:cNvSpPr>
          <p:nvPr/>
        </p:nvSpPr>
        <p:spPr bwMode="auto">
          <a:xfrm>
            <a:off x="6357950" y="3643314"/>
            <a:ext cx="1562100" cy="914400"/>
          </a:xfrm>
          <a:prstGeom prst="roundRect">
            <a:avLst>
              <a:gd name="adj" fmla="val 16667"/>
            </a:avLst>
          </a:prstGeom>
          <a:blipFill dpi="0" rotWithShape="1">
            <a:blip r:embed="rId15" cstate="print"/>
            <a:srcRect/>
            <a:stretch>
              <a:fillRect/>
            </a:stretch>
          </a:blipFill>
          <a:ln w="9525">
            <a:noFill/>
            <a:round/>
            <a:headEnd/>
            <a:tailEnd/>
          </a:ln>
        </p:spPr>
        <p:txBody>
          <a:bodyPr wrap="none" anchor="ctr"/>
          <a:lstStyle/>
          <a:p>
            <a:endParaRPr lang="ru-RU"/>
          </a:p>
        </p:txBody>
      </p:sp>
      <p:sp>
        <p:nvSpPr>
          <p:cNvPr id="29" name="AutoShape 7" descr="555"/>
          <p:cNvSpPr>
            <a:spLocks noChangeArrowheads="1"/>
          </p:cNvSpPr>
          <p:nvPr/>
        </p:nvSpPr>
        <p:spPr bwMode="auto">
          <a:xfrm>
            <a:off x="4357686" y="4286256"/>
            <a:ext cx="1512888" cy="1079500"/>
          </a:xfrm>
          <a:prstGeom prst="roundRect">
            <a:avLst>
              <a:gd name="adj" fmla="val 16667"/>
            </a:avLst>
          </a:prstGeom>
          <a:blipFill dpi="0" rotWithShape="1">
            <a:blip r:embed="rId16" cstate="print"/>
            <a:srcRect/>
            <a:stretch>
              <a:fillRect/>
            </a:stretch>
          </a:blipFill>
          <a:ln w="9525">
            <a:noFill/>
            <a:round/>
            <a:headEnd/>
            <a:tailEnd/>
          </a:ln>
        </p:spPr>
        <p:txBody>
          <a:bodyPr wrap="none" anchor="ctr"/>
          <a:lstStyle/>
          <a:p>
            <a:endParaRPr lang="ru-RU"/>
          </a:p>
        </p:txBody>
      </p:sp>
      <p:pic>
        <p:nvPicPr>
          <p:cNvPr id="30" name="Picture 7"/>
          <p:cNvPicPr>
            <a:picLocks noChangeAspect="1" noChangeArrowheads="1"/>
          </p:cNvPicPr>
          <p:nvPr/>
        </p:nvPicPr>
        <p:blipFill>
          <a:blip r:embed="rId17" cstate="print"/>
          <a:srcRect l="8483" r="19409"/>
          <a:stretch>
            <a:fillRect/>
          </a:stretch>
        </p:blipFill>
        <p:spPr bwMode="auto">
          <a:xfrm rot="16200000">
            <a:off x="6910449" y="4305262"/>
            <a:ext cx="899265" cy="2147138"/>
          </a:xfrm>
          <a:prstGeom prst="rect">
            <a:avLst/>
          </a:prstGeom>
          <a:noFill/>
          <a:ln w="9525">
            <a:noFill/>
            <a:miter lim="800000"/>
            <a:headEnd/>
            <a:tailEnd/>
          </a:ln>
          <a:effectLst/>
        </p:spPr>
      </p:pic>
      <p:sp>
        <p:nvSpPr>
          <p:cNvPr id="31" name="AutoShape 8" descr="77"/>
          <p:cNvSpPr>
            <a:spLocks noChangeArrowheads="1"/>
          </p:cNvSpPr>
          <p:nvPr/>
        </p:nvSpPr>
        <p:spPr bwMode="auto">
          <a:xfrm>
            <a:off x="2500298" y="3643314"/>
            <a:ext cx="1562100" cy="914400"/>
          </a:xfrm>
          <a:prstGeom prst="roundRect">
            <a:avLst>
              <a:gd name="adj" fmla="val 16667"/>
            </a:avLst>
          </a:prstGeom>
          <a:blipFill dpi="0" rotWithShape="1">
            <a:blip r:embed="rId18" cstate="print"/>
            <a:srcRect/>
            <a:stretch>
              <a:fillRect/>
            </a:stretch>
          </a:blipFill>
          <a:ln w="9525">
            <a:noFill/>
            <a:round/>
            <a:headEnd/>
            <a:tailEnd/>
          </a:ln>
        </p:spPr>
        <p:txBody>
          <a:bodyPr wrap="none" anchor="ctr"/>
          <a:lstStyle/>
          <a:p>
            <a:endParaRPr lang="ru-RU"/>
          </a:p>
        </p:txBody>
      </p:sp>
      <p:pic>
        <p:nvPicPr>
          <p:cNvPr id="4109" name="Picture 13" descr="96b99fc7d71277499ae3679374d1739b"/>
          <p:cNvPicPr>
            <a:picLocks noChangeAspect="1" noChangeArrowheads="1" noCrop="1"/>
          </p:cNvPicPr>
          <p:nvPr/>
        </p:nvPicPr>
        <p:blipFill>
          <a:blip r:embed="rId19" cstate="print"/>
          <a:srcRect/>
          <a:stretch>
            <a:fillRect/>
          </a:stretch>
        </p:blipFill>
        <p:spPr bwMode="auto">
          <a:xfrm>
            <a:off x="2000232" y="0"/>
            <a:ext cx="5875025" cy="6173779"/>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528" fill="hold"/>
                                        <p:tgtEl>
                                          <p:spTgt spid="4108"/>
                                        </p:tgtEl>
                                      </p:cBhvr>
                                    </p:cmd>
                                  </p:childTnLst>
                                </p:cTn>
                              </p:par>
                            </p:childTnLst>
                          </p:cTn>
                        </p:par>
                        <p:par>
                          <p:cTn id="7" fill="hold">
                            <p:stCondLst>
                              <p:cond delay="10528"/>
                            </p:stCondLst>
                            <p:childTnLst>
                              <p:par>
                                <p:cTn id="8" presetID="1" presetClass="mediacall" presetSubtype="0" fill="hold" nodeType="afterEffect">
                                  <p:stCondLst>
                                    <p:cond delay="0"/>
                                  </p:stCondLst>
                                  <p:childTnLst>
                                    <p:cmd type="call" cmd="playFrom(0.0)">
                                      <p:cBhvr>
                                        <p:cTn id="9" dur="10528" fill="hold"/>
                                        <p:tgtEl>
                                          <p:spTgt spid="4107"/>
                                        </p:tgtEl>
                                      </p:cBhvr>
                                    </p:cmd>
                                  </p:childTnLst>
                                </p:cTn>
                              </p:par>
                            </p:childTnLst>
                          </p:cTn>
                        </p:par>
                      </p:childTnLst>
                    </p:cTn>
                  </p:par>
                  <p:par>
                    <p:cTn id="10" fill="hold">
                      <p:stCondLst>
                        <p:cond delay="indefinite"/>
                      </p:stCondLst>
                      <p:childTnLst>
                        <p:par>
                          <p:cTn id="11" fill="hold">
                            <p:stCondLst>
                              <p:cond delay="0"/>
                            </p:stCondLst>
                            <p:childTnLst>
                              <p:par>
                                <p:cTn id="12" presetID="26" presetClass="emph" presetSubtype="0" fill="hold" nodeType="clickEffect">
                                  <p:stCondLst>
                                    <p:cond delay="0"/>
                                  </p:stCondLst>
                                  <p:childTnLst>
                                    <p:animEffect transition="out" filter="fade">
                                      <p:cBhvr>
                                        <p:cTn id="13" dur="500" tmFilter="0, 0; .2, .5; .8, .5; 1, 0"/>
                                        <p:tgtEl>
                                          <p:spTgt spid="18"/>
                                        </p:tgtEl>
                                      </p:cBhvr>
                                    </p:animEffect>
                                    <p:animScale>
                                      <p:cBhvr>
                                        <p:cTn id="14" dur="250" autoRev="1" fill="hold"/>
                                        <p:tgtEl>
                                          <p:spTgt spid="18"/>
                                        </p:tgtEl>
                                      </p:cBhvr>
                                      <p:by x="105000" y="105000"/>
                                    </p:animScale>
                                  </p:childTnLst>
                                </p:cTn>
                              </p:par>
                            </p:childTnLst>
                          </p:cTn>
                        </p:par>
                      </p:childTnLst>
                    </p:cTn>
                  </p:par>
                  <p:par>
                    <p:cTn id="15" fill="hold">
                      <p:stCondLst>
                        <p:cond delay="indefinite"/>
                      </p:stCondLst>
                      <p:childTnLst>
                        <p:par>
                          <p:cTn id="16" fill="hold">
                            <p:stCondLst>
                              <p:cond delay="0"/>
                            </p:stCondLst>
                            <p:childTnLst>
                              <p:par>
                                <p:cTn id="17" presetID="26" presetClass="emph" presetSubtype="0" fill="hold" nodeType="clickEffect">
                                  <p:stCondLst>
                                    <p:cond delay="0"/>
                                  </p:stCondLst>
                                  <p:childTnLst>
                                    <p:animEffect transition="out" filter="fade">
                                      <p:cBhvr>
                                        <p:cTn id="18" dur="500" tmFilter="0, 0; .2, .5; .8, .5; 1, 0"/>
                                        <p:tgtEl>
                                          <p:spTgt spid="30"/>
                                        </p:tgtEl>
                                      </p:cBhvr>
                                    </p:animEffect>
                                    <p:animScale>
                                      <p:cBhvr>
                                        <p:cTn id="19" dur="250" autoRev="1" fill="hold"/>
                                        <p:tgtEl>
                                          <p:spTgt spid="3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audio>
              <p:cMediaNode>
                <p:cTn id="20" fill="hold" display="0">
                  <p:stCondLst>
                    <p:cond delay="indefinite"/>
                  </p:stCondLst>
                  <p:endCondLst>
                    <p:cond evt="onNext" delay="0">
                      <p:tgtEl>
                        <p:sldTgt/>
                      </p:tgtEl>
                    </p:cond>
                    <p:cond evt="onPrev" delay="0">
                      <p:tgtEl>
                        <p:sldTgt/>
                      </p:tgtEl>
                    </p:cond>
                    <p:cond evt="onStopAudio" delay="0">
                      <p:tgtEl>
                        <p:sldTgt/>
                      </p:tgtEl>
                    </p:cond>
                  </p:endCondLst>
                </p:cTn>
                <p:tgtEl>
                  <p:spTgt spid="4105"/>
                </p:tgtEl>
              </p:cMediaNode>
            </p:audio>
            <p:audio>
              <p:cMediaNode>
                <p:cTn id="21" fill="hold" display="0">
                  <p:stCondLst>
                    <p:cond delay="indefinite"/>
                  </p:stCondLst>
                  <p:endCondLst>
                    <p:cond evt="onNext" delay="0">
                      <p:tgtEl>
                        <p:sldTgt/>
                      </p:tgtEl>
                    </p:cond>
                    <p:cond evt="onPrev" delay="0">
                      <p:tgtEl>
                        <p:sldTgt/>
                      </p:tgtEl>
                    </p:cond>
                    <p:cond evt="onStopAudio" delay="0">
                      <p:tgtEl>
                        <p:sldTgt/>
                      </p:tgtEl>
                    </p:cond>
                  </p:endCondLst>
                </p:cTn>
                <p:tgtEl>
                  <p:spTgt spid="4106"/>
                </p:tgtEl>
              </p:cMediaNode>
            </p:audio>
            <p:audio>
              <p:cMediaNode>
                <p:cTn id="22" fill="hold" display="0">
                  <p:stCondLst>
                    <p:cond delay="indefinite"/>
                  </p:stCondLst>
                  <p:endCondLst>
                    <p:cond evt="onNext" delay="0">
                      <p:tgtEl>
                        <p:sldTgt/>
                      </p:tgtEl>
                    </p:cond>
                    <p:cond evt="onPrev" delay="0">
                      <p:tgtEl>
                        <p:sldTgt/>
                      </p:tgtEl>
                    </p:cond>
                    <p:cond evt="onStopAudio" delay="0">
                      <p:tgtEl>
                        <p:sldTgt/>
                      </p:tgtEl>
                    </p:cond>
                  </p:endCondLst>
                </p:cTn>
                <p:tgtEl>
                  <p:spTgt spid="4107"/>
                </p:tgtEl>
              </p:cMediaNode>
            </p:audio>
            <p:audio>
              <p:cMediaNode>
                <p:cTn id="23" fill="hold" display="0">
                  <p:stCondLst>
                    <p:cond delay="indefinite"/>
                  </p:stCondLst>
                  <p:endCondLst>
                    <p:cond evt="onNext" delay="0">
                      <p:tgtEl>
                        <p:sldTgt/>
                      </p:tgtEl>
                    </p:cond>
                    <p:cond evt="onPrev" delay="0">
                      <p:tgtEl>
                        <p:sldTgt/>
                      </p:tgtEl>
                    </p:cond>
                    <p:cond evt="onStopAudio" delay="0">
                      <p:tgtEl>
                        <p:sldTgt/>
                      </p:tgtEl>
                    </p:cond>
                  </p:endCondLst>
                </p:cTn>
                <p:tgtEl>
                  <p:spTgt spid="4108"/>
                </p:tgtEl>
              </p:cMediaNode>
            </p:audio>
            <p:seq concurrent="1" nextAc="seek">
              <p:cTn id="24" restart="whenNotActive" fill="hold" evtFilter="cancelBubble" nodeType="interactiveSeq">
                <p:stCondLst>
                  <p:cond evt="onClick" delay="0">
                    <p:tgtEl>
                      <p:spTgt spid="4110"/>
                    </p:tgtEl>
                  </p:cond>
                </p:stCondLst>
                <p:endSync evt="end" delay="0">
                  <p:rtn val="all"/>
                </p:endSync>
                <p:childTnLst>
                  <p:par>
                    <p:cTn id="25" fill="hold">
                      <p:stCondLst>
                        <p:cond delay="0"/>
                      </p:stCondLst>
                      <p:childTnLst>
                        <p:par>
                          <p:cTn id="26" fill="hold">
                            <p:stCondLst>
                              <p:cond delay="0"/>
                            </p:stCondLst>
                            <p:childTnLst>
                              <p:par>
                                <p:cTn id="27" presetID="1" presetClass="exit" presetSubtype="0" fill="hold" grpId="0" nodeType="clickEffect">
                                  <p:stCondLst>
                                    <p:cond delay="0"/>
                                  </p:stCondLst>
                                  <p:childTnLst>
                                    <p:set>
                                      <p:cBhvr>
                                        <p:cTn id="28" dur="1" fill="hold">
                                          <p:stCondLst>
                                            <p:cond delay="0"/>
                                          </p:stCondLst>
                                        </p:cTn>
                                        <p:tgtEl>
                                          <p:spTgt spid="4110"/>
                                        </p:tgtEl>
                                        <p:attrNameLst>
                                          <p:attrName>style.visibility</p:attrName>
                                        </p:attrNameLst>
                                      </p:cBhvr>
                                      <p:to>
                                        <p:strVal val="hidden"/>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4109"/>
                                        </p:tgtEl>
                                        <p:attrNameLst>
                                          <p:attrName>style.visibility</p:attrName>
                                        </p:attrNameLst>
                                      </p:cBhvr>
                                      <p:to>
                                        <p:strVal val="visible"/>
                                      </p:to>
                                    </p:set>
                                  </p:childTnLst>
                                </p:cTn>
                              </p:par>
                            </p:childTnLst>
                          </p:cTn>
                        </p:par>
                      </p:childTnLst>
                    </p:cTn>
                  </p:par>
                </p:childTnLst>
              </p:cTn>
              <p:nextCondLst>
                <p:cond evt="onClick" delay="0">
                  <p:tgtEl>
                    <p:spTgt spid="4110"/>
                  </p:tgtEl>
                </p:cond>
              </p:nextCondLst>
            </p:seq>
            <p:seq concurrent="1" nextAc="seek">
              <p:cTn id="32" restart="whenNotActive" fill="hold" evtFilter="cancelBubble" nodeType="interactiveSeq">
                <p:stCondLst>
                  <p:cond evt="onClick" delay="0">
                    <p:tgtEl>
                      <p:spTgt spid="27"/>
                    </p:tgtEl>
                  </p:cond>
                </p:stCondLst>
                <p:endSync evt="end" delay="0">
                  <p:rtn val="all"/>
                </p:endSync>
                <p:childTnLst>
                  <p:par>
                    <p:cTn id="33" fill="hold">
                      <p:stCondLst>
                        <p:cond delay="0"/>
                      </p:stCondLst>
                      <p:childTnLst>
                        <p:par>
                          <p:cTn id="34" fill="hold">
                            <p:stCondLst>
                              <p:cond delay="0"/>
                            </p:stCondLst>
                            <p:childTnLst>
                              <p:par>
                                <p:cTn id="35" presetID="5" presetClass="exit" presetSubtype="10" fill="hold" grpId="0" nodeType="clickEffect">
                                  <p:stCondLst>
                                    <p:cond delay="0"/>
                                  </p:stCondLst>
                                  <p:childTnLst>
                                    <p:animEffect transition="out" filter="checkerboard(across)">
                                      <p:cBhvr>
                                        <p:cTn id="36" dur="500"/>
                                        <p:tgtEl>
                                          <p:spTgt spid="27"/>
                                        </p:tgtEl>
                                      </p:cBhvr>
                                    </p:animEffect>
                                    <p:set>
                                      <p:cBhvr>
                                        <p:cTn id="37"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38" restart="whenNotActive" fill="hold" evtFilter="cancelBubble" nodeType="interactiveSeq">
                <p:stCondLst>
                  <p:cond evt="onClick" delay="0">
                    <p:tgtEl>
                      <p:spTgt spid="28"/>
                    </p:tgtEl>
                  </p:cond>
                </p:stCondLst>
                <p:endSync evt="end" delay="0">
                  <p:rtn val="all"/>
                </p:endSync>
                <p:childTnLst>
                  <p:par>
                    <p:cTn id="39" fill="hold">
                      <p:stCondLst>
                        <p:cond delay="0"/>
                      </p:stCondLst>
                      <p:childTnLst>
                        <p:par>
                          <p:cTn id="40" fill="hold">
                            <p:stCondLst>
                              <p:cond delay="0"/>
                            </p:stCondLst>
                            <p:childTnLst>
                              <p:par>
                                <p:cTn id="41" presetID="9" presetClass="exit" presetSubtype="0" fill="hold" grpId="0" nodeType="afterEffect">
                                  <p:stCondLst>
                                    <p:cond delay="0"/>
                                  </p:stCondLst>
                                  <p:childTnLst>
                                    <p:animEffect transition="out" filter="dissolve">
                                      <p:cBhvr>
                                        <p:cTn id="42" dur="500"/>
                                        <p:tgtEl>
                                          <p:spTgt spid="28"/>
                                        </p:tgtEl>
                                      </p:cBhvr>
                                    </p:animEffect>
                                    <p:set>
                                      <p:cBhvr>
                                        <p:cTn id="43"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44" restart="whenNotActive" fill="hold" evtFilter="cancelBubble" nodeType="interactiveSeq">
                <p:stCondLst>
                  <p:cond evt="onClick" delay="0">
                    <p:tgtEl>
                      <p:spTgt spid="29"/>
                    </p:tgtEl>
                  </p:cond>
                </p:stCondLst>
                <p:endSync evt="end" delay="0">
                  <p:rtn val="all"/>
                </p:endSync>
                <p:childTnLst>
                  <p:par>
                    <p:cTn id="45" fill="hold">
                      <p:stCondLst>
                        <p:cond delay="0"/>
                      </p:stCondLst>
                      <p:childTnLst>
                        <p:par>
                          <p:cTn id="46" fill="hold">
                            <p:stCondLst>
                              <p:cond delay="0"/>
                            </p:stCondLst>
                            <p:childTnLst>
                              <p:par>
                                <p:cTn id="47" presetID="9" presetClass="exit" presetSubtype="0" fill="hold" grpId="0" nodeType="afterEffect">
                                  <p:stCondLst>
                                    <p:cond delay="0"/>
                                  </p:stCondLst>
                                  <p:childTnLst>
                                    <p:animEffect transition="out" filter="dissolve">
                                      <p:cBhvr>
                                        <p:cTn id="48" dur="500"/>
                                        <p:tgtEl>
                                          <p:spTgt spid="29"/>
                                        </p:tgtEl>
                                      </p:cBhvr>
                                    </p:animEffect>
                                    <p:set>
                                      <p:cBhvr>
                                        <p:cTn id="49"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50" restart="whenNotActive" fill="hold" evtFilter="cancelBubble" nodeType="interactiveSeq">
                <p:stCondLst>
                  <p:cond evt="onClick" delay="0">
                    <p:tgtEl>
                      <p:spTgt spid="31"/>
                    </p:tgtEl>
                  </p:cond>
                </p:stCondLst>
                <p:endSync evt="end" delay="0">
                  <p:rtn val="all"/>
                </p:endSync>
                <p:childTnLst>
                  <p:par>
                    <p:cTn id="51" fill="hold">
                      <p:stCondLst>
                        <p:cond delay="0"/>
                      </p:stCondLst>
                      <p:childTnLst>
                        <p:par>
                          <p:cTn id="52" fill="hold">
                            <p:stCondLst>
                              <p:cond delay="0"/>
                            </p:stCondLst>
                            <p:childTnLst>
                              <p:par>
                                <p:cTn id="53" presetID="9" presetClass="exit" presetSubtype="0" fill="hold" grpId="0" nodeType="afterEffect">
                                  <p:stCondLst>
                                    <p:cond delay="0"/>
                                  </p:stCondLst>
                                  <p:childTnLst>
                                    <p:animEffect transition="out" filter="dissolve">
                                      <p:cBhvr>
                                        <p:cTn id="54" dur="500"/>
                                        <p:tgtEl>
                                          <p:spTgt spid="31"/>
                                        </p:tgtEl>
                                      </p:cBhvr>
                                    </p:animEffect>
                                    <p:set>
                                      <p:cBhvr>
                                        <p:cTn id="55" dur="1" fill="hold">
                                          <p:stCondLst>
                                            <p:cond delay="4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1"/>
                  </p:tgtEl>
                </p:cond>
              </p:nextCondLst>
            </p:seq>
          </p:childTnLst>
        </p:cTn>
      </p:par>
    </p:tnLst>
    <p:bldLst>
      <p:bldP spid="4110" grpId="0" animBg="1"/>
      <p:bldP spid="27" grpId="0" animBg="1"/>
      <p:bldP spid="28" grpId="0" animBg="1"/>
      <p:bldP spid="29" grpId="0" animBg="1"/>
      <p:bldP spid="31" grpId="0" animBg="1"/>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67</TotalTime>
  <Words>155</Words>
  <Application>Microsoft Office PowerPoint</Application>
  <PresentationFormat>Экран (4:3)</PresentationFormat>
  <Paragraphs>11</Paragraphs>
  <Slides>2</Slides>
  <Notes>0</Notes>
  <HiddenSlides>0</HiddenSlides>
  <MMClips>4</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vt:i4>
      </vt:variant>
    </vt:vector>
  </HeadingPairs>
  <TitlesOfParts>
    <vt:vector size="7" baseType="lpstr">
      <vt:lpstr>Arial</vt:lpstr>
      <vt:lpstr>Calibri</vt:lpstr>
      <vt:lpstr>Calibri Light</vt:lpstr>
      <vt:lpstr>Times New Roman</vt:lpstr>
      <vt:lpstr>Тема Office</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InWin</dc:creator>
  <cp:lastModifiedBy>Office 2013</cp:lastModifiedBy>
  <cp:revision>12</cp:revision>
  <dcterms:created xsi:type="dcterms:W3CDTF">2017-02-16T18:24:19Z</dcterms:created>
  <dcterms:modified xsi:type="dcterms:W3CDTF">2019-05-22T09:28:37Z</dcterms:modified>
</cp:coreProperties>
</file>